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1" r:id="rId3"/>
    <p:sldId id="325" r:id="rId4"/>
    <p:sldId id="318" r:id="rId5"/>
    <p:sldId id="323" r:id="rId6"/>
    <p:sldId id="32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32804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0"/>
            <a:ext cx="28273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428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80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1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8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05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3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4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82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3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4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71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5717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132804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0"/>
            <a:ext cx="13573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132804_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97513"/>
            <a:ext cx="17938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6785303-BE32-4EBA-902C-AD0F8630C9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9E3F4A4-619F-4957-92C8-FC685C7321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A3C43-2A53-402F-9A7A-3ACC318F43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E7B3-943E-4B87-B4C4-22439769D1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2" name="Picture 2" descr="C:\Documents and Settings\OShmakova\Рабочий стол\boo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17" y="1556792"/>
            <a:ext cx="8446702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рождения библиотеки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КИЖТ </a:t>
            </a:r>
            <a:r>
              <a:rPr lang="ru-RU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УрГУПС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OShmakova\Рабочий стол\165340_snezhinka_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12965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OShmakova\Рабочий стол\165340_snezhinka_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04653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OShmakova\Рабочий стол\165340_snezhinka_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OShmakova\Рабочий стол\165340_snezhinka_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971" y="1700808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OShmakova\Рабочий стол\165340_snezhinka_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963" y="3976861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OShmakova\Рабочий стол\165340_snezhinka_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211" y="3429000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04048" y="278383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декабря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 года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2598" y="2117547"/>
            <a:ext cx="145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 лет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2" descr="C:\Documents and Settings\OShmakova\Рабочий стол\Крайние фотки\фото 09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4775" t="5791" r="22417"/>
          <a:stretch>
            <a:fillRect/>
          </a:stretch>
        </p:blipFill>
        <p:spPr bwMode="auto">
          <a:xfrm>
            <a:off x="1768740" y="2798638"/>
            <a:ext cx="2599307" cy="2613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46085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Поздравляем наших дорогих читателей всех поколений и                         надеемся на скорую встречу!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Библиотекари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OShmakova\Рабочий стол\АКТ\IMG_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r="3442" b="38887"/>
          <a:stretch/>
        </p:blipFill>
        <p:spPr bwMode="auto">
          <a:xfrm>
            <a:off x="2411697" y="4077072"/>
            <a:ext cx="388855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9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Рисунок 8" descr="C:\Documents and Settings\OShmakova\Рабочий стол\фото 007.jpg"/>
          <p:cNvPicPr>
            <a:picLocks noChangeAspect="1" noChangeArrowheads="1"/>
          </p:cNvPicPr>
          <p:nvPr/>
        </p:nvPicPr>
        <p:blipFill>
          <a:blip r:embed="rId2" cstate="print"/>
          <a:srcRect t="24763"/>
          <a:stretch>
            <a:fillRect/>
          </a:stretch>
        </p:blipFill>
        <p:spPr bwMode="auto">
          <a:xfrm>
            <a:off x="5085596" y="167481"/>
            <a:ext cx="374491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D:\Студенты ФОТО\фото 0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315" t="3227" b="6429"/>
          <a:stretch>
            <a:fillRect/>
          </a:stretch>
        </p:blipFill>
        <p:spPr>
          <a:xfrm>
            <a:off x="1458399" y="4069288"/>
            <a:ext cx="3622675" cy="2305050"/>
          </a:xfrm>
          <a:noFill/>
        </p:spPr>
      </p:pic>
      <p:pic>
        <p:nvPicPr>
          <p:cNvPr id="37892" name="Picture 3" descr="C:\Documents and Settings\OShmakova\Рабочий стол\Крайние фотки\фото 019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581" r="8067"/>
          <a:stretch>
            <a:fillRect/>
          </a:stretch>
        </p:blipFill>
        <p:spPr bwMode="auto">
          <a:xfrm>
            <a:off x="4271566" y="3510449"/>
            <a:ext cx="4536504" cy="282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9" descr="C:\Documents and Settings\OShmakova\Рабочий стол\Крайние фотки\фото 051.jpg"/>
          <p:cNvPicPr>
            <a:picLocks noChangeAspect="1" noChangeArrowheads="1"/>
          </p:cNvPicPr>
          <p:nvPr/>
        </p:nvPicPr>
        <p:blipFill>
          <a:blip r:embed="rId5" cstate="print"/>
          <a:srcRect l="1709" r="4279"/>
          <a:stretch>
            <a:fillRect/>
          </a:stretch>
        </p:blipFill>
        <p:spPr bwMode="auto">
          <a:xfrm>
            <a:off x="2663031" y="1386284"/>
            <a:ext cx="36020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12" descr="C:\Documents and Settings\OShmakova\Рабочий стол\IMG_34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923" y="123497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ероприятия 2012 г\Встреча с Аванесовым\Новая папка (3)\Изображение 075.jpg"/>
          <p:cNvPicPr>
            <a:picLocks noChangeAspect="1" noChangeArrowheads="1"/>
          </p:cNvPicPr>
          <p:nvPr/>
        </p:nvPicPr>
        <p:blipFill rotWithShape="1">
          <a:blip r:embed="rId7" cstate="print"/>
          <a:srcRect t="12595" r="42857"/>
          <a:stretch/>
        </p:blipFill>
        <p:spPr bwMode="auto">
          <a:xfrm>
            <a:off x="354890" y="2294097"/>
            <a:ext cx="2085175" cy="24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САЙТ Дикта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1072"/>
            <a:ext cx="5544616" cy="2531439"/>
          </a:xfrm>
          <a:prstGeom prst="rect">
            <a:avLst/>
          </a:prstGeom>
          <a:noFill/>
        </p:spPr>
      </p:pic>
      <p:pic>
        <p:nvPicPr>
          <p:cNvPr id="5" name="Picture 3" descr="\\servkigt\Препод\_Библиотека\САЙТ Выставка Новые книги нового века\IMG_4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972" y="334225"/>
            <a:ext cx="3363056" cy="2806743"/>
          </a:xfrm>
          <a:prstGeom prst="rect">
            <a:avLst/>
          </a:prstGeom>
          <a:noFill/>
        </p:spPr>
      </p:pic>
      <p:pic>
        <p:nvPicPr>
          <p:cNvPr id="7" name="Picture 2" descr="F:\САЙТ 30-я годовщина вывода СВ из Афганистана\3 Конференция.JPG"/>
          <p:cNvPicPr>
            <a:picLocks noChangeAspect="1" noChangeArrowheads="1"/>
          </p:cNvPicPr>
          <p:nvPr/>
        </p:nvPicPr>
        <p:blipFill rotWithShape="1">
          <a:blip r:embed="rId4" cstate="print"/>
          <a:srcRect t="28112"/>
          <a:stretch/>
        </p:blipFill>
        <p:spPr bwMode="auto">
          <a:xfrm>
            <a:off x="179511" y="3140968"/>
            <a:ext cx="8848965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1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OShmakova\Рабочий стол\6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804" y="-15243"/>
            <a:ext cx="95916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67326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 Днём Рождения,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БИБЛИОТЕКА!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Picture 7" descr="\\servkigt\Препод\_Симонов А.М\библиотека\фото 00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11" t="22379" b="9105"/>
          <a:stretch>
            <a:fillRect/>
          </a:stretch>
        </p:blipFill>
        <p:spPr bwMode="auto">
          <a:xfrm>
            <a:off x="611560" y="2466040"/>
            <a:ext cx="7920435" cy="401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07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1364</TotalTime>
  <Words>27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Тема5</vt:lpstr>
      <vt:lpstr>Тема Office</vt:lpstr>
      <vt:lpstr>День рождения библиотеки КИЖТ УрГУПС</vt:lpstr>
      <vt:lpstr>Поздравляем наших дорогих читателей всех поколений и                         надеемся на скорую встречу!                              Библиотекари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OShmakova</dc:creator>
  <cp:lastModifiedBy>Юрий</cp:lastModifiedBy>
  <cp:revision>142</cp:revision>
  <dcterms:created xsi:type="dcterms:W3CDTF">2016-11-23T09:47:21Z</dcterms:created>
  <dcterms:modified xsi:type="dcterms:W3CDTF">2020-11-26T10:04:46Z</dcterms:modified>
</cp:coreProperties>
</file>